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04" y="-1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7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7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6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0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0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8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7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8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06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0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0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E2B1F-C96B-E543-AE6C-93D93A79490D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EA8A5-10B3-6A4B-A71B-BCFB2237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7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NSF Funded Genome2Phenome RCN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b="1" u="sng" dirty="0" smtClean="0"/>
              <a:t>Research Coordination Networks</a:t>
            </a:r>
            <a:r>
              <a:rPr lang="en-US" sz="3000" dirty="0" smtClean="0"/>
              <a:t>: aim to bring together scientists to pursue a common goal.</a:t>
            </a:r>
          </a:p>
          <a:p>
            <a:r>
              <a:rPr lang="en-US" dirty="0" smtClean="0"/>
              <a:t>Objectives of G2P Network :</a:t>
            </a:r>
          </a:p>
          <a:p>
            <a:pPr lvl="1"/>
            <a:r>
              <a:rPr lang="en-US" dirty="0" smtClean="0"/>
              <a:t>Grow the community of G2P scientists.</a:t>
            </a:r>
          </a:p>
          <a:p>
            <a:pPr lvl="1"/>
            <a:r>
              <a:rPr lang="en-US" dirty="0" smtClean="0"/>
              <a:t>Identify and coordinate resources for G2P analyses.</a:t>
            </a:r>
          </a:p>
          <a:p>
            <a:pPr lvl="1"/>
            <a:r>
              <a:rPr lang="en-US" dirty="0" smtClean="0"/>
              <a:t>Provide means to train scientists in the use of these resources.</a:t>
            </a:r>
          </a:p>
          <a:p>
            <a:pPr lvl="1"/>
            <a:r>
              <a:rPr lang="en-US" dirty="0" smtClean="0"/>
              <a:t>Provide resources for K-12 education and public outreach.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0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665" y="274638"/>
            <a:ext cx="689923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Genome2Phenome	Meeting Summer 2016 Tentative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Transcriptome Analysis</a:t>
            </a:r>
          </a:p>
          <a:p>
            <a:pPr lvl="1"/>
            <a:r>
              <a:rPr lang="en-US" dirty="0" smtClean="0"/>
              <a:t>Articulation of standards for data collection and analysis.</a:t>
            </a:r>
          </a:p>
          <a:p>
            <a:pPr lvl="1"/>
            <a:r>
              <a:rPr lang="en-US" dirty="0" smtClean="0"/>
              <a:t>Transcriptome analysis in absence of a genome (data collection through annotation).</a:t>
            </a:r>
          </a:p>
          <a:p>
            <a:pPr lvl="1"/>
            <a:r>
              <a:rPr lang="en-US" dirty="0" smtClean="0"/>
              <a:t>Developing working group collaborations that result in grant proposals to support bioinformatic analysis of transcriptome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512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105</Words>
  <Application>Microsoft Macintosh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NSF Funded Genome2Phenome RCN</vt:lpstr>
      <vt:lpstr>Genome2Phenome Meeting Summer 2016 Tentative Agenda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NSF Funded Genome2Phenome RCN</dc:title>
  <dc:creator>Schmidt Lab</dc:creator>
  <cp:lastModifiedBy>Schmidt Lab</cp:lastModifiedBy>
  <cp:revision>4</cp:revision>
  <dcterms:created xsi:type="dcterms:W3CDTF">2015-10-05T16:02:42Z</dcterms:created>
  <dcterms:modified xsi:type="dcterms:W3CDTF">2015-10-05T17:25:03Z</dcterms:modified>
</cp:coreProperties>
</file>